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62" d="100"/>
          <a:sy n="62" d="100"/>
        </p:scale>
        <p:origin x="170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9D8EB2A7-DA79-4114-B42E-8739B67E8647}"/>
    <pc:docChg chg="modSld">
      <pc:chgData name="Valerie van den Berg" userId="b7f64057-db8e-423a-b2b5-100c21bc0b3b" providerId="ADAL" clId="{9D8EB2A7-DA79-4114-B42E-8739B67E8647}" dt="2020-01-28T14:40:35.963" v="23" actId="20577"/>
      <pc:docMkLst>
        <pc:docMk/>
      </pc:docMkLst>
      <pc:sldChg chg="modSp">
        <pc:chgData name="Valerie van den Berg" userId="b7f64057-db8e-423a-b2b5-100c21bc0b3b" providerId="ADAL" clId="{9D8EB2A7-DA79-4114-B42E-8739B67E8647}" dt="2020-01-28T14:40:35.963" v="23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9D8EB2A7-DA79-4114-B42E-8739B67E8647}" dt="2020-01-28T14:40:35.963" v="23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9D8EB2A7-DA79-4114-B42E-8739B67E8647}" dt="2020-01-28T14:40:20.954" v="3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  <pc:docChgLst>
    <pc:chgData name="Valerie van den Berg" userId="b7f64057-db8e-423a-b2b5-100c21bc0b3b" providerId="ADAL" clId="{67734454-17AB-4B2D-9486-515CEFED5F39}"/>
    <pc:docChg chg="modSld">
      <pc:chgData name="Valerie van den Berg" userId="b7f64057-db8e-423a-b2b5-100c21bc0b3b" providerId="ADAL" clId="{67734454-17AB-4B2D-9486-515CEFED5F39}" dt="2020-01-28T14:55:11.674" v="21" actId="20577"/>
      <pc:docMkLst>
        <pc:docMk/>
      </pc:docMkLst>
      <pc:sldChg chg="modSp">
        <pc:chgData name="Valerie van den Berg" userId="b7f64057-db8e-423a-b2b5-100c21bc0b3b" providerId="ADAL" clId="{67734454-17AB-4B2D-9486-515CEFED5F39}" dt="2020-01-28T14:55:11.674" v="21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67734454-17AB-4B2D-9486-515CEFED5F39}" dt="2020-01-28T14:55:11.674" v="21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92539" y="2552999"/>
            <a:ext cx="3823857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5 uitgewerkte </a:t>
            </a:r>
            <a:r>
              <a:rPr lang="nl-NL" sz="1200" dirty="0"/>
              <a:t>maatschappelijke T&amp;O die volgen uit uitdagingen/problemen van de stad van de toekomst onderbouwd met minimaal 4 actuele bronnen. 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05067" y="3788538"/>
            <a:ext cx="3823857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minimaal 5 </a:t>
            </a:r>
            <a:r>
              <a:rPr lang="nl-NL" sz="1200" dirty="0"/>
              <a:t>T&amp;O </a:t>
            </a:r>
            <a:r>
              <a:rPr lang="nl-NL" sz="1200" dirty="0">
                <a:ea typeface="Calibri" pitchFamily="34" charset="0"/>
                <a:cs typeface="Arial" charset="0"/>
              </a:rPr>
              <a:t>op het gebied van </a:t>
            </a:r>
            <a:r>
              <a:rPr lang="nl-NL" sz="1200" dirty="0"/>
              <a:t>duurzame vrijetijdsbesteding </a:t>
            </a:r>
            <a:r>
              <a:rPr lang="nl-NL" sz="1200" dirty="0">
                <a:ea typeface="Calibri" pitchFamily="34" charset="0"/>
                <a:cs typeface="Arial" charset="0"/>
              </a:rPr>
              <a:t>in de stad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de 5 </a:t>
            </a:r>
            <a:r>
              <a:rPr lang="nl-NL" sz="1200" dirty="0"/>
              <a:t>T&amp;O op gebied van </a:t>
            </a:r>
            <a:r>
              <a:rPr lang="nl-NL" sz="1200"/>
              <a:t>duurzame vrijetijdsbesteding</a:t>
            </a:r>
            <a:r>
              <a:rPr lang="nl-NL" sz="1200">
                <a:ea typeface="Calibri" pitchFamily="34" charset="0"/>
                <a:cs typeface="Arial" charset="0"/>
              </a:rPr>
              <a:t> </a:t>
            </a:r>
            <a:r>
              <a:rPr lang="nl-NL" sz="1200" dirty="0">
                <a:ea typeface="Calibri" pitchFamily="34" charset="0"/>
                <a:cs typeface="Arial" charset="0"/>
              </a:rPr>
              <a:t>aan de uitdagingen/problemen van de stad van de toekomst.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Onderbouw de 5 </a:t>
            </a:r>
            <a:r>
              <a:rPr lang="nl-NL" sz="1200" dirty="0"/>
              <a:t>T&amp;O met</a:t>
            </a:r>
            <a:r>
              <a:rPr lang="nl-NL" sz="1200" dirty="0">
                <a:ea typeface="Calibri" pitchFamily="34" charset="0"/>
                <a:cs typeface="Arial" charset="0"/>
              </a:rPr>
              <a:t> minimaal 4 betrouwbare bronnen.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de ontwikkelingen van de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de ontwikkelingen van de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 aan de 5 T&amp;O.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</a:t>
            </a:r>
            <a:r>
              <a:rPr lang="nl-NL" sz="1200" dirty="0"/>
              <a:t>T&amp;O</a:t>
            </a:r>
            <a:r>
              <a:rPr lang="nl-NL" sz="1200" dirty="0">
                <a:ea typeface="Calibri" pitchFamily="34" charset="0"/>
                <a:cs typeface="Arial" charset="0"/>
              </a:rPr>
              <a:t> waarom het belangrijk is voor de stad van de toekomst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36096" y="985903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1 op 06-03-2020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2 </a:t>
            </a:r>
            <a:r>
              <a:rPr lang="nl-NL" sz="1200">
                <a:ea typeface="Calibri" pitchFamily="34" charset="0"/>
                <a:cs typeface="Arial" charset="0"/>
              </a:rPr>
              <a:t>op 13-03-2020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6096" y="2719620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36096" y="3391954"/>
            <a:ext cx="3500438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https://www.cbs.nl/nl-nl/publicatie/2018/47/trendrapport-toerisme-recreatie-en-vrije-tijd-2018</a:t>
            </a:r>
            <a:endParaRPr lang="nl-NL" sz="12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1920_SVT_2_VT Trends &amp; Ontwikkelingen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614322" y="975129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0257" y="2553691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7374" y="3783143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95463" y="985903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65290" y="3637745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5086255" y="2719620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00611" y="972695"/>
            <a:ext cx="3823855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onderzoek doen naar de maatschappelijke trends en ontwikkelingen op het gebied van duurzame vrijetijdsbesteding.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voorbeelden geven van trends en ontwikkelingen (T&amp;O) op het gebied van duurzame vrijetijdsbesteding.</a:t>
            </a:r>
          </a:p>
        </p:txBody>
      </p:sp>
      <p:pic>
        <p:nvPicPr>
          <p:cNvPr id="2" name="Picture 2" descr="Afbeeldingsresultaat voor trends en ontwikkelinge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158" y="4214470"/>
            <a:ext cx="3408313" cy="204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8EFF9B-2F36-4E07-8DD1-ED02AB7007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5BDBD9-1602-4E80-88E7-B2BA899378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1E13C7-BF60-4A13-986D-18766B6DFD9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3300</TotalTime>
  <Words>239</Words>
  <Application>Microsoft Office PowerPoint</Application>
  <PresentationFormat>Diavoorstelling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Valerie van den Berg</cp:lastModifiedBy>
  <cp:revision>77</cp:revision>
  <cp:lastPrinted>2014-09-03T06:23:20Z</cp:lastPrinted>
  <dcterms:created xsi:type="dcterms:W3CDTF">2014-08-31T07:53:19Z</dcterms:created>
  <dcterms:modified xsi:type="dcterms:W3CDTF">2020-01-28T14:55:13Z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